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</p:sp>
      <p:sp>
        <p:nvSpPr>
          <p:cNvPr id="432" name="Google Shape;432;p18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